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002434-7F19-480B-A8FA-8A4F8ED92E88}" v="590" dt="2021-02-25T12:43:41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2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C6BEA-B7E2-44C9-8BFF-97E7987B7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35AB1A-1ABB-475B-8A7C-13527C28E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43604-F7EB-4F3E-968A-AC9B63F8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080A42-5071-4EDA-A3A9-02D5B018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AEC38-D7D3-4CC7-8D01-97AC69B6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0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6415F-5FC0-4790-B5C4-039FF595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2C0BD2-B866-41B6-9DA2-E91E055BA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411F2-59B8-4E61-A532-00905E0B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7249FD-5207-4A94-8E02-8AED41B07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6C76BB-A9C1-43A4-99D8-E50EC4ED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65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5E94B-ABA5-47F9-9BA3-6662C4ABD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6E50C6-96BB-4B68-A905-6CF4CA294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006C3C-FE99-4CF2-AB57-60B556D48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AF9C8-D531-49AD-9845-2290E75B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C5119C-FB53-4E9F-8B36-1FFE6025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9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E325A-8D20-4CC3-9601-D9AFC9FF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E63F5-63B9-4C7D-963F-44C0AA53E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856C2F-9F73-44C6-831B-F07308134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53D14-5F19-4824-BC66-8FFED7A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A37EA-FE70-493C-9EAC-9E57D443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67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E16CC-EE0D-4F46-8960-F052ED6A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9E463-2605-4590-BE88-D61BD07EF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2C03EA-F8F7-4C1A-8125-F98BED51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89A55-89D7-43D2-BD60-ED605FB8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66597-2D56-40B2-B472-AB886BEE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B6437-86A0-4D03-88AB-73FE3905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C26A6E-E056-4219-9CB0-A549C49E0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9E116D-B5D5-4B89-8732-B55EEBC5F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65BCB-F14D-4D83-9B18-2A2967F1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B963C5-74E7-45B1-B67F-C2A9A0D9F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47E6DF-7126-478C-A761-E4A6BA1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02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12352-29B7-44A5-B115-CEB90271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D2E5-3699-431E-B296-505C94418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62C1DD-3C14-48BA-9DDF-D47295986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93DC74-2F07-462B-BD1E-83C168E1E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D1794B-4E7A-42C2-B816-D9C09117D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A51183-549D-4B6E-BF94-CBEA3D0A5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D70374-647E-49FD-88A0-5FC0E9F0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4ADE62-BDF0-4A30-9E4B-85037B62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9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F0071-726E-4151-85C4-3E67311F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4F2B85-16B2-4671-8BE9-8BE666C8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B16DF4-C244-465E-91CB-89A40DC9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7B223F-5888-4CE2-8462-0AA4ECB0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3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D7BA1B-CE3D-4EA2-B6FD-E6196D4D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FE9E6E-8B4E-43E1-A2A8-917A6D80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A87B98-176A-43B7-B4AB-27BC30A6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82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1311E-0AE2-4630-985E-AD957B2C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4A0AFB-7357-4918-BC49-291D18324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D025F1-9500-438E-A0AF-739B3D381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A0725-9FD5-4950-842B-DC9B4033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568441-EA99-4AE6-BDCB-33AB07BC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2C49C4-5331-4CE5-AB4A-6E712591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2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8FA87-C03B-40E7-8AB7-9719713D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6607BA-FA3B-408D-8816-96D9902EC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53804C-6B98-4C55-B1CA-561B776F7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DFDBBE-E8A6-40D6-97B6-2043B3130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F03862-2807-4ACC-9E8C-02030170C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3BD236-BE9B-4EDC-8D32-DCE8C837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4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9C8299-A47E-4F13-AC73-893E54111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B9390-6C79-48F0-9669-6D44BA537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B65F0-174E-4EEC-BAFC-56E79D46C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ACD62-43C0-48CD-9EC1-9900888DE59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46240-476A-4C67-81D7-D0BD1D7CD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05965-D552-4C52-BB93-CDDE9F227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9DF2F-1282-48DC-91F8-3DA813463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1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435187-E28D-4E87-9EB3-FE5289F43694}"/>
              </a:ext>
            </a:extLst>
          </p:cNvPr>
          <p:cNvSpPr/>
          <p:nvPr/>
        </p:nvSpPr>
        <p:spPr>
          <a:xfrm>
            <a:off x="0" y="-1"/>
            <a:ext cx="5847350" cy="48050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F4D31E-4362-459B-A101-44B3624D7337}"/>
              </a:ext>
            </a:extLst>
          </p:cNvPr>
          <p:cNvSpPr/>
          <p:nvPr/>
        </p:nvSpPr>
        <p:spPr>
          <a:xfrm flipV="1">
            <a:off x="1" y="4759613"/>
            <a:ext cx="5582653" cy="707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3C379-C713-4600-8535-75294A58339B}"/>
              </a:ext>
            </a:extLst>
          </p:cNvPr>
          <p:cNvSpPr txBox="1"/>
          <p:nvPr/>
        </p:nvSpPr>
        <p:spPr>
          <a:xfrm>
            <a:off x="308920" y="4645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7B7AB-61EC-461D-BA6C-A15D617F3AFA}"/>
              </a:ext>
            </a:extLst>
          </p:cNvPr>
          <p:cNvSpPr txBox="1"/>
          <p:nvPr/>
        </p:nvSpPr>
        <p:spPr>
          <a:xfrm>
            <a:off x="124450" y="4315406"/>
            <a:ext cx="5333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/>
              <a:t>김하림</a:t>
            </a:r>
            <a:r>
              <a:rPr lang="ko-KR" altLang="en-US" sz="2400" dirty="0"/>
              <a:t> 포트폴리오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C0B912-A2BA-46EE-A038-764E1D7F3716}"/>
              </a:ext>
            </a:extLst>
          </p:cNvPr>
          <p:cNvSpPr/>
          <p:nvPr/>
        </p:nvSpPr>
        <p:spPr>
          <a:xfrm>
            <a:off x="5458201" y="1"/>
            <a:ext cx="673379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A0300D-367A-4D1D-8772-78F0A162152D}"/>
              </a:ext>
            </a:extLst>
          </p:cNvPr>
          <p:cNvSpPr txBox="1"/>
          <p:nvPr/>
        </p:nvSpPr>
        <p:spPr>
          <a:xfrm>
            <a:off x="2687054" y="4817678"/>
            <a:ext cx="2763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rimiha9708@gmail.com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6AC9B6-4022-45D8-9513-C88DDBDEB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52" b="7667"/>
          <a:stretch/>
        </p:blipFill>
        <p:spPr>
          <a:xfrm>
            <a:off x="0" y="-12033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EF1CE8-48F6-4440-AE44-A3F395C18F05}"/>
              </a:ext>
            </a:extLst>
          </p:cNvPr>
          <p:cNvSpPr txBox="1"/>
          <p:nvPr/>
        </p:nvSpPr>
        <p:spPr>
          <a:xfrm>
            <a:off x="10090483" y="6584357"/>
            <a:ext cx="2101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</a:rPr>
              <a:t>design by_ rimiha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64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38DF-AC4C-4F40-AE91-7B0DB6A1B3AC}"/>
              </a:ext>
            </a:extLst>
          </p:cNvPr>
          <p:cNvSpPr/>
          <p:nvPr/>
        </p:nvSpPr>
        <p:spPr>
          <a:xfrm>
            <a:off x="3481137" y="753978"/>
            <a:ext cx="5430252" cy="601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DF5C-4C7B-448F-AB8F-A7DC5F6BE0ED}"/>
              </a:ext>
            </a:extLst>
          </p:cNvPr>
          <p:cNvSpPr txBox="1"/>
          <p:nvPr/>
        </p:nvSpPr>
        <p:spPr>
          <a:xfrm>
            <a:off x="3863998" y="304846"/>
            <a:ext cx="434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프로젝트를 하며 느낀 점 </a:t>
            </a:r>
            <a:endParaRPr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6836F-0E6B-4D83-91F5-38245DFCD9A9}"/>
              </a:ext>
            </a:extLst>
          </p:cNvPr>
          <p:cNvSpPr/>
          <p:nvPr/>
        </p:nvSpPr>
        <p:spPr>
          <a:xfrm>
            <a:off x="0" y="0"/>
            <a:ext cx="13144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C45A3D-15D9-490C-A929-FCE167B110F8}"/>
              </a:ext>
            </a:extLst>
          </p:cNvPr>
          <p:cNvSpPr/>
          <p:nvPr/>
        </p:nvSpPr>
        <p:spPr>
          <a:xfrm>
            <a:off x="10877550" y="0"/>
            <a:ext cx="13144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ADDCC-DAA0-4D2A-BC53-429285492ABD}"/>
              </a:ext>
            </a:extLst>
          </p:cNvPr>
          <p:cNvSpPr txBox="1"/>
          <p:nvPr/>
        </p:nvSpPr>
        <p:spPr>
          <a:xfrm>
            <a:off x="1572126" y="1130968"/>
            <a:ext cx="924827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수업 시간에 여러가지를 배우며 </a:t>
            </a:r>
            <a:r>
              <a:rPr lang="en-US" altLang="ko-KR" dirty="0"/>
              <a:t>‘</a:t>
            </a:r>
            <a:r>
              <a:rPr lang="ko-KR" altLang="en-US" dirty="0"/>
              <a:t>이건 이렇게 사용해보면 좋겠다</a:t>
            </a:r>
            <a:r>
              <a:rPr lang="en-US" altLang="ko-KR" dirty="0"/>
              <a:t>!’ </a:t>
            </a:r>
            <a:r>
              <a:rPr lang="ko-KR" altLang="en-US" dirty="0"/>
              <a:t>하고 무작정 생각만</a:t>
            </a:r>
            <a:endParaRPr lang="en-US" altLang="ko-KR" dirty="0"/>
          </a:p>
          <a:p>
            <a:r>
              <a:rPr lang="ko-KR" altLang="en-US" dirty="0"/>
              <a:t>했던 것들을 직접 해볼 수 있는 뜻 깊은 시간이었습니다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생각보다 막히는 부분이 많아</a:t>
            </a:r>
            <a:r>
              <a:rPr lang="en-US" altLang="ko-KR" dirty="0"/>
              <a:t> </a:t>
            </a:r>
            <a:r>
              <a:rPr lang="ko-KR" altLang="en-US" dirty="0"/>
              <a:t>이틀정도</a:t>
            </a:r>
            <a:r>
              <a:rPr lang="en-US" altLang="ko-KR" dirty="0"/>
              <a:t> </a:t>
            </a:r>
            <a:r>
              <a:rPr lang="ko-KR" altLang="en-US" dirty="0"/>
              <a:t>새벽을 달렸지만 그만큼 배운 것도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</a:t>
            </a:r>
            <a:r>
              <a:rPr lang="ko-KR" altLang="en-US" dirty="0"/>
              <a:t> 처음에는 어떤 부분을 알기 위해 어떤 걸 서치해야 하는지 조차도 막막했는데</a:t>
            </a:r>
            <a:endParaRPr lang="en-US" altLang="ko-KR" dirty="0"/>
          </a:p>
          <a:p>
            <a:r>
              <a:rPr lang="ko-KR" altLang="en-US" dirty="0"/>
              <a:t>뒤로 갈 수록 모르는 코드를 검색하는 방법을 터득할 수 있게 되었던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요즘에는 모니터들도 모니터마다 화면 비율이 다르고</a:t>
            </a:r>
            <a:r>
              <a:rPr lang="en-US" altLang="ko-KR" dirty="0"/>
              <a:t>, </a:t>
            </a:r>
            <a:r>
              <a:rPr lang="ko-KR" altLang="en-US" dirty="0"/>
              <a:t>스마트폰도 다들 필수로 들고</a:t>
            </a:r>
            <a:endParaRPr lang="en-US" altLang="ko-KR" dirty="0"/>
          </a:p>
          <a:p>
            <a:r>
              <a:rPr lang="ko-KR" altLang="en-US" dirty="0"/>
              <a:t>다니는 만큼이나 화면 사이즈에 맞게 조절되는 반응형 웹을 꼭 한 번 만들어 보고 싶다는</a:t>
            </a:r>
            <a:endParaRPr lang="en-US" altLang="ko-KR" dirty="0"/>
          </a:p>
          <a:p>
            <a:r>
              <a:rPr lang="ko-KR" altLang="en-US" dirty="0"/>
              <a:t>소소한 꿈이 생겼습니다</a:t>
            </a:r>
            <a:r>
              <a:rPr lang="en-US" altLang="ko-KR" dirty="0"/>
              <a:t>. </a:t>
            </a:r>
            <a:r>
              <a:rPr lang="ko-KR" altLang="en-US" dirty="0"/>
              <a:t>제가 사용하고 있는 모니터도 가로 화면이 넓은 모니터이기 때문에 프로젝트를 진행하면서도 잘 할 수 있을지 걱정을 엄청 많이 했던 기억이 납니다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코드를 똑같이 써도 화면에 따라 줄어드는 사진도 있고 줄어들어도 이상하게 세로로</a:t>
            </a:r>
            <a:endParaRPr lang="en-US" altLang="ko-KR" dirty="0"/>
          </a:p>
          <a:p>
            <a:r>
              <a:rPr lang="ko-KR" altLang="en-US" dirty="0"/>
              <a:t>길게 늘어나는 사진들도 있어서 난감했던 경우가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그런 상황들 덕분에 여러가지 코드들을 직접 많이 건드려 볼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정말 재밌게 프로젝트를 진행을 한 만큼 좀 더 많은 공부를 배우고 싶다고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44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텔레비전, 화면이(가) 표시된 사진&#10;&#10;자동 생성된 설명">
            <a:extLst>
              <a:ext uri="{FF2B5EF4-FFF2-40B4-BE49-F238E27FC236}">
                <a16:creationId xmlns:a16="http://schemas.microsoft.com/office/drawing/2014/main" id="{76917860-C577-45E0-8834-B7A53B70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64" y="597382"/>
            <a:ext cx="946419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38DF-AC4C-4F40-AE91-7B0DB6A1B3AC}"/>
              </a:ext>
            </a:extLst>
          </p:cNvPr>
          <p:cNvSpPr/>
          <p:nvPr/>
        </p:nvSpPr>
        <p:spPr>
          <a:xfrm>
            <a:off x="3481137" y="753978"/>
            <a:ext cx="5430252" cy="601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DF5C-4C7B-448F-AB8F-A7DC5F6BE0ED}"/>
              </a:ext>
            </a:extLst>
          </p:cNvPr>
          <p:cNvSpPr txBox="1"/>
          <p:nvPr/>
        </p:nvSpPr>
        <p:spPr>
          <a:xfrm>
            <a:off x="3922295" y="412716"/>
            <a:ext cx="434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Airbnb </a:t>
            </a:r>
            <a:r>
              <a:rPr lang="ko-KR" altLang="en-US" b="1" dirty="0"/>
              <a:t>메인 화면 클론코딩 프로젝트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6836F-0E6B-4D83-91F5-38245DFCD9A9}"/>
              </a:ext>
            </a:extLst>
          </p:cNvPr>
          <p:cNvSpPr/>
          <p:nvPr/>
        </p:nvSpPr>
        <p:spPr>
          <a:xfrm>
            <a:off x="0" y="0"/>
            <a:ext cx="131445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C45A3D-15D9-490C-A929-FCE167B110F8}"/>
              </a:ext>
            </a:extLst>
          </p:cNvPr>
          <p:cNvSpPr/>
          <p:nvPr/>
        </p:nvSpPr>
        <p:spPr>
          <a:xfrm>
            <a:off x="10877550" y="0"/>
            <a:ext cx="131445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3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E51A0F-FCE5-4063-8667-C15475E683D7}"/>
              </a:ext>
            </a:extLst>
          </p:cNvPr>
          <p:cNvSpPr/>
          <p:nvPr/>
        </p:nvSpPr>
        <p:spPr>
          <a:xfrm>
            <a:off x="6104523" y="6331423"/>
            <a:ext cx="4773027" cy="613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43388BD-1A41-4487-BD7C-BE43905CF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8" y="338455"/>
            <a:ext cx="4339778" cy="204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D7D6CD-EF32-40FC-8BCC-8E66AE70E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08" y="2755806"/>
            <a:ext cx="5225439" cy="11626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DBB0ED-BFCC-4930-A4C5-6786BD28D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08" y="526576"/>
            <a:ext cx="5208399" cy="22292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F18687-DA7F-454E-BCB2-95831A193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57" y="2659553"/>
            <a:ext cx="4541306" cy="2332440"/>
          </a:xfrm>
          <a:prstGeom prst="rect">
            <a:avLst/>
          </a:prstGeom>
        </p:spPr>
      </p:pic>
      <p:pic>
        <p:nvPicPr>
          <p:cNvPr id="13" name="그림 1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7835A62-28E3-48E8-9E39-C7D5A6A53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4" y="4905447"/>
            <a:ext cx="5424514" cy="1808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0845C3-1115-4CCE-83B6-2241E5368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58" y="532821"/>
            <a:ext cx="4339778" cy="21274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86836F-0E6B-4D83-91F5-38245DFCD9A9}"/>
              </a:ext>
            </a:extLst>
          </p:cNvPr>
          <p:cNvSpPr/>
          <p:nvPr/>
        </p:nvSpPr>
        <p:spPr>
          <a:xfrm>
            <a:off x="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C45A3D-15D9-490C-A929-FCE167B110F8}"/>
              </a:ext>
            </a:extLst>
          </p:cNvPr>
          <p:cNvSpPr/>
          <p:nvPr/>
        </p:nvSpPr>
        <p:spPr>
          <a:xfrm>
            <a:off x="1087755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BA5B74-A85C-43D2-AD0F-7D07D95D049B}"/>
              </a:ext>
            </a:extLst>
          </p:cNvPr>
          <p:cNvSpPr/>
          <p:nvPr/>
        </p:nvSpPr>
        <p:spPr>
          <a:xfrm>
            <a:off x="5742428" y="0"/>
            <a:ext cx="104919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A4F85-DD72-4FD3-8FB5-7C7A196DEA7D}"/>
              </a:ext>
            </a:extLst>
          </p:cNvPr>
          <p:cNvSpPr txBox="1"/>
          <p:nvPr/>
        </p:nvSpPr>
        <p:spPr>
          <a:xfrm>
            <a:off x="6123117" y="5951620"/>
            <a:ext cx="452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클론코딩이 완성된 페이지의 전체 모습 </a:t>
            </a:r>
          </a:p>
        </p:txBody>
      </p:sp>
    </p:spTree>
    <p:extLst>
      <p:ext uri="{BB962C8B-B14F-4D97-AF65-F5344CB8AC3E}">
        <p14:creationId xmlns:p14="http://schemas.microsoft.com/office/powerpoint/2010/main" val="344593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38DF-AC4C-4F40-AE91-7B0DB6A1B3AC}"/>
              </a:ext>
            </a:extLst>
          </p:cNvPr>
          <p:cNvSpPr/>
          <p:nvPr/>
        </p:nvSpPr>
        <p:spPr>
          <a:xfrm>
            <a:off x="3481137" y="753978"/>
            <a:ext cx="5430252" cy="601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DF5C-4C7B-448F-AB8F-A7DC5F6BE0ED}"/>
              </a:ext>
            </a:extLst>
          </p:cNvPr>
          <p:cNvSpPr txBox="1"/>
          <p:nvPr/>
        </p:nvSpPr>
        <p:spPr>
          <a:xfrm>
            <a:off x="3896082" y="152447"/>
            <a:ext cx="4347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프로젝트 진행 시</a:t>
            </a:r>
            <a:endParaRPr lang="en-US" altLang="ko-KR" b="1" dirty="0"/>
          </a:p>
          <a:p>
            <a:pPr algn="ctr"/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(header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</a:rPr>
              <a:t> 파트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+ background)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6836F-0E6B-4D83-91F5-38245DFCD9A9}"/>
              </a:ext>
            </a:extLst>
          </p:cNvPr>
          <p:cNvSpPr/>
          <p:nvPr/>
        </p:nvSpPr>
        <p:spPr>
          <a:xfrm>
            <a:off x="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C45A3D-15D9-490C-A929-FCE167B110F8}"/>
              </a:ext>
            </a:extLst>
          </p:cNvPr>
          <p:cNvSpPr/>
          <p:nvPr/>
        </p:nvSpPr>
        <p:spPr>
          <a:xfrm>
            <a:off x="1087755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CF33BE-2206-46BC-8D94-95C125997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1454203"/>
            <a:ext cx="493975" cy="493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924EB9-840A-45C7-9AA0-2F3DF5AB3FD0}"/>
              </a:ext>
            </a:extLst>
          </p:cNvPr>
          <p:cNvSpPr txBox="1"/>
          <p:nvPr/>
        </p:nvSpPr>
        <p:spPr>
          <a:xfrm>
            <a:off x="2636149" y="1535978"/>
            <a:ext cx="709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상단에 네비게이션 바를 한 줄로 만들어 로고</a:t>
            </a:r>
            <a:r>
              <a:rPr lang="en-US" altLang="ko-KR" sz="1600" dirty="0"/>
              <a:t>, </a:t>
            </a:r>
            <a:r>
              <a:rPr lang="ko-KR" altLang="en-US" sz="1600" dirty="0"/>
              <a:t>검색</a:t>
            </a:r>
            <a:r>
              <a:rPr lang="ko-KR" altLang="en-US" sz="800" dirty="0"/>
              <a:t> </a:t>
            </a:r>
            <a:r>
              <a:rPr lang="ko-KR" altLang="en-US" sz="1600" dirty="0"/>
              <a:t>창</a:t>
            </a:r>
            <a:r>
              <a:rPr lang="en-US" altLang="ko-KR" sz="1600" dirty="0"/>
              <a:t>, </a:t>
            </a:r>
            <a:r>
              <a:rPr lang="ko-KR" altLang="en-US" sz="1600" dirty="0"/>
              <a:t>메뉴를 만들기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5F54C1-8502-48D8-8246-5B1790F2B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2179283"/>
            <a:ext cx="548205" cy="548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BEDA8A-178D-4E2A-8A41-6710C3456DF0}"/>
              </a:ext>
            </a:extLst>
          </p:cNvPr>
          <p:cNvSpPr txBox="1"/>
          <p:nvPr/>
        </p:nvSpPr>
        <p:spPr>
          <a:xfrm>
            <a:off x="2663264" y="2284109"/>
            <a:ext cx="73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한 라인을 </a:t>
            </a:r>
            <a:r>
              <a:rPr lang="en-US" altLang="ko-KR" sz="1600" dirty="0"/>
              <a:t>3</a:t>
            </a:r>
            <a:r>
              <a:rPr lang="ko-KR" altLang="en-US" sz="1600" dirty="0"/>
              <a:t>파트로 나누어 </a:t>
            </a:r>
            <a:r>
              <a:rPr lang="en-US" altLang="ko-KR" sz="1600" dirty="0"/>
              <a:t>flex</a:t>
            </a:r>
            <a:r>
              <a:rPr lang="ko-KR" altLang="en-US" sz="1600" dirty="0"/>
              <a:t>를 사용 </a:t>
            </a:r>
            <a:r>
              <a:rPr lang="en-US" altLang="ko-KR" sz="1600" dirty="0"/>
              <a:t>(space-between</a:t>
            </a:r>
            <a:r>
              <a:rPr lang="ko-KR" altLang="en-US" sz="1600" dirty="0"/>
              <a:t>으로 간격을 조절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E94BBD-30A5-43CF-8DCF-35F2F4FE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3137065"/>
            <a:ext cx="493975" cy="4939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02AAEB-F853-43CB-B298-BC7E8C4F83CE}"/>
              </a:ext>
            </a:extLst>
          </p:cNvPr>
          <p:cNvSpPr txBox="1"/>
          <p:nvPr/>
        </p:nvSpPr>
        <p:spPr>
          <a:xfrm>
            <a:off x="2636149" y="3218840"/>
            <a:ext cx="709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네비게이션 바를 스크롤을 따라 움직이게 하는 방법을 고민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93BDA6-22C8-492E-AA9C-F860FF58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3862145"/>
            <a:ext cx="548205" cy="5482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989F22-17E5-4524-9F99-8572CAF0684B}"/>
              </a:ext>
            </a:extLst>
          </p:cNvPr>
          <p:cNvSpPr txBox="1"/>
          <p:nvPr/>
        </p:nvSpPr>
        <p:spPr>
          <a:xfrm>
            <a:off x="2663264" y="3966971"/>
            <a:ext cx="7293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Position</a:t>
            </a:r>
            <a:r>
              <a:rPr lang="ko-KR" altLang="en-US" sz="1600" dirty="0"/>
              <a:t>을 </a:t>
            </a:r>
            <a:r>
              <a:rPr lang="en-US" altLang="ko-KR" sz="1600" dirty="0"/>
              <a:t>sticky</a:t>
            </a:r>
            <a:r>
              <a:rPr lang="ko-KR" altLang="en-US" sz="1600" dirty="0"/>
              <a:t>로 주어 배경화면이 끝나는 지점가지 네비게이션을 보이게 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1FBE13-D50F-469D-9866-664656556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4713651"/>
            <a:ext cx="493975" cy="4939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5C03FC-E15C-4530-B6E4-83B885F8A136}"/>
              </a:ext>
            </a:extLst>
          </p:cNvPr>
          <p:cNvSpPr txBox="1"/>
          <p:nvPr/>
        </p:nvSpPr>
        <p:spPr>
          <a:xfrm>
            <a:off x="2636149" y="4795426"/>
            <a:ext cx="709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화면 크기와 상관없이 배경 그림이 보이게 만들기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0DC4672-3AD3-438F-B84A-15E3F3814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5438731"/>
            <a:ext cx="548205" cy="548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5426E8-666A-4A8D-B252-703AAD444BAF}"/>
              </a:ext>
            </a:extLst>
          </p:cNvPr>
          <p:cNvSpPr txBox="1"/>
          <p:nvPr/>
        </p:nvSpPr>
        <p:spPr>
          <a:xfrm>
            <a:off x="2663264" y="5543557"/>
            <a:ext cx="7293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Background-size</a:t>
            </a:r>
            <a:r>
              <a:rPr lang="ko-KR" altLang="en-US" sz="1600" dirty="0"/>
              <a:t>를 </a:t>
            </a:r>
            <a:r>
              <a:rPr lang="en-US" altLang="ko-KR" sz="1600" dirty="0"/>
              <a:t>cover</a:t>
            </a:r>
            <a:r>
              <a:rPr lang="ko-KR" altLang="en-US" sz="1600" dirty="0"/>
              <a:t>로 맞춤</a:t>
            </a:r>
          </a:p>
        </p:txBody>
      </p:sp>
    </p:spTree>
    <p:extLst>
      <p:ext uri="{BB962C8B-B14F-4D97-AF65-F5344CB8AC3E}">
        <p14:creationId xmlns:p14="http://schemas.microsoft.com/office/powerpoint/2010/main" val="319151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38DF-AC4C-4F40-AE91-7B0DB6A1B3AC}"/>
              </a:ext>
            </a:extLst>
          </p:cNvPr>
          <p:cNvSpPr/>
          <p:nvPr/>
        </p:nvSpPr>
        <p:spPr>
          <a:xfrm>
            <a:off x="3481137" y="753978"/>
            <a:ext cx="5430252" cy="601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DF5C-4C7B-448F-AB8F-A7DC5F6BE0ED}"/>
              </a:ext>
            </a:extLst>
          </p:cNvPr>
          <p:cNvSpPr txBox="1"/>
          <p:nvPr/>
        </p:nvSpPr>
        <p:spPr>
          <a:xfrm>
            <a:off x="3896082" y="152447"/>
            <a:ext cx="4347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프로젝트 진행 시</a:t>
            </a:r>
            <a:endParaRPr lang="en-US" altLang="ko-KR" b="1" dirty="0"/>
          </a:p>
          <a:p>
            <a:pPr algn="ctr"/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(header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</a:rPr>
              <a:t> 파트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+ background)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6836F-0E6B-4D83-91F5-38245DFCD9A9}"/>
              </a:ext>
            </a:extLst>
          </p:cNvPr>
          <p:cNvSpPr/>
          <p:nvPr/>
        </p:nvSpPr>
        <p:spPr>
          <a:xfrm>
            <a:off x="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C45A3D-15D9-490C-A929-FCE167B110F8}"/>
              </a:ext>
            </a:extLst>
          </p:cNvPr>
          <p:cNvSpPr/>
          <p:nvPr/>
        </p:nvSpPr>
        <p:spPr>
          <a:xfrm>
            <a:off x="1087755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346F22-6379-4891-8A0E-D929FCF6E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05" y="1094446"/>
            <a:ext cx="7387389" cy="13406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B77529-1223-4CB6-967B-08B831206713}"/>
              </a:ext>
            </a:extLst>
          </p:cNvPr>
          <p:cNvSpPr txBox="1"/>
          <p:nvPr/>
        </p:nvSpPr>
        <p:spPr>
          <a:xfrm>
            <a:off x="3602948" y="2532142"/>
            <a:ext cx="493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화면 스크롤을 내려도 네비게이션 바가 함께 움직이는 모습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DEE71-AC67-409E-BD89-6885A0958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07" y="3246614"/>
            <a:ext cx="3528222" cy="2438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E70FA-95E6-4C23-A560-47DE88926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889" y="3248527"/>
            <a:ext cx="5343173" cy="24364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63FE5C-F415-456B-A09D-CE58EE31B15D}"/>
              </a:ext>
            </a:extLst>
          </p:cNvPr>
          <p:cNvSpPr txBox="1"/>
          <p:nvPr/>
        </p:nvSpPr>
        <p:spPr>
          <a:xfrm>
            <a:off x="3629161" y="5913757"/>
            <a:ext cx="493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화면 사이즈가 달라도 배경화면이 비율에 맞게 나오는 모습</a:t>
            </a:r>
          </a:p>
        </p:txBody>
      </p:sp>
    </p:spTree>
    <p:extLst>
      <p:ext uri="{BB962C8B-B14F-4D97-AF65-F5344CB8AC3E}">
        <p14:creationId xmlns:p14="http://schemas.microsoft.com/office/powerpoint/2010/main" val="87552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38DF-AC4C-4F40-AE91-7B0DB6A1B3AC}"/>
              </a:ext>
            </a:extLst>
          </p:cNvPr>
          <p:cNvSpPr/>
          <p:nvPr/>
        </p:nvSpPr>
        <p:spPr>
          <a:xfrm>
            <a:off x="3481137" y="753978"/>
            <a:ext cx="5430252" cy="601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DF5C-4C7B-448F-AB8F-A7DC5F6BE0ED}"/>
              </a:ext>
            </a:extLst>
          </p:cNvPr>
          <p:cNvSpPr txBox="1"/>
          <p:nvPr/>
        </p:nvSpPr>
        <p:spPr>
          <a:xfrm>
            <a:off x="3896082" y="152447"/>
            <a:ext cx="4347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프로젝트 진행 시</a:t>
            </a:r>
            <a:endParaRPr lang="en-US" altLang="ko-KR" b="1" dirty="0"/>
          </a:p>
          <a:p>
            <a:pPr algn="ctr"/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(section 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</a:rPr>
              <a:t>파트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6836F-0E6B-4D83-91F5-38245DFCD9A9}"/>
              </a:ext>
            </a:extLst>
          </p:cNvPr>
          <p:cNvSpPr/>
          <p:nvPr/>
        </p:nvSpPr>
        <p:spPr>
          <a:xfrm>
            <a:off x="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C45A3D-15D9-490C-A929-FCE167B110F8}"/>
              </a:ext>
            </a:extLst>
          </p:cNvPr>
          <p:cNvSpPr/>
          <p:nvPr/>
        </p:nvSpPr>
        <p:spPr>
          <a:xfrm>
            <a:off x="1087755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CF33BE-2206-46BC-8D94-95C125997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1454203"/>
            <a:ext cx="493975" cy="493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924EB9-840A-45C7-9AA0-2F3DF5AB3FD0}"/>
              </a:ext>
            </a:extLst>
          </p:cNvPr>
          <p:cNvSpPr txBox="1"/>
          <p:nvPr/>
        </p:nvSpPr>
        <p:spPr>
          <a:xfrm>
            <a:off x="2636149" y="1535978"/>
            <a:ext cx="718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근처 여행지를 알려주는 그림 </a:t>
            </a:r>
            <a:r>
              <a:rPr lang="en-US" altLang="ko-KR" sz="1600" dirty="0"/>
              <a:t>8</a:t>
            </a:r>
            <a:r>
              <a:rPr lang="ko-KR" altLang="en-US" sz="1600" dirty="0"/>
              <a:t>장과 텍스트를 </a:t>
            </a:r>
            <a:r>
              <a:rPr lang="en-US" altLang="ko-KR" sz="1600" dirty="0"/>
              <a:t>4</a:t>
            </a:r>
            <a:r>
              <a:rPr lang="ko-KR" altLang="en-US" sz="1600" dirty="0"/>
              <a:t>개씩 정렬되어 보이도록 표시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5F54C1-8502-48D8-8246-5B1790F2B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2179283"/>
            <a:ext cx="548205" cy="548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BEDA8A-178D-4E2A-8A41-6710C3456DF0}"/>
              </a:ext>
            </a:extLst>
          </p:cNvPr>
          <p:cNvSpPr txBox="1"/>
          <p:nvPr/>
        </p:nvSpPr>
        <p:spPr>
          <a:xfrm>
            <a:off x="2663264" y="2284109"/>
            <a:ext cx="4050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grid</a:t>
            </a:r>
            <a:r>
              <a:rPr lang="ko-KR" altLang="en-US" sz="1600" dirty="0"/>
              <a:t>를 사용하여 칸을 나누며 위치를 정렬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E94BBD-30A5-43CF-8DCF-35F2F4FE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3137065"/>
            <a:ext cx="493975" cy="4939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02AAEB-F853-43CB-B298-BC7E8C4F83CE}"/>
              </a:ext>
            </a:extLst>
          </p:cNvPr>
          <p:cNvSpPr txBox="1"/>
          <p:nvPr/>
        </p:nvSpPr>
        <p:spPr>
          <a:xfrm>
            <a:off x="2636149" y="3218840"/>
            <a:ext cx="709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이미지 위로 텍스트 및 버튼을 올리는 방법을 고민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93BDA6-22C8-492E-AA9C-F860FF58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3862145"/>
            <a:ext cx="548205" cy="5482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989F22-17E5-4524-9F99-8572CAF0684B}"/>
              </a:ext>
            </a:extLst>
          </p:cNvPr>
          <p:cNvSpPr txBox="1"/>
          <p:nvPr/>
        </p:nvSpPr>
        <p:spPr>
          <a:xfrm>
            <a:off x="2663265" y="3966971"/>
            <a:ext cx="6540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Position</a:t>
            </a:r>
            <a:r>
              <a:rPr lang="ko-KR" altLang="en-US" sz="1600" dirty="0"/>
              <a:t>을 </a:t>
            </a:r>
            <a:r>
              <a:rPr lang="en-US" altLang="ko-KR" sz="1600" dirty="0"/>
              <a:t>relative</a:t>
            </a:r>
            <a:r>
              <a:rPr lang="ko-KR" altLang="en-US" sz="1600" dirty="0"/>
              <a:t>로 바꿔주고</a:t>
            </a:r>
            <a:r>
              <a:rPr lang="en-US" altLang="ko-KR" sz="1600" dirty="0"/>
              <a:t>, top</a:t>
            </a:r>
            <a:r>
              <a:rPr lang="ko-KR" altLang="en-US" sz="1600" dirty="0"/>
              <a:t>과 </a:t>
            </a:r>
            <a:r>
              <a:rPr lang="en-US" altLang="ko-KR" sz="1600" dirty="0"/>
              <a:t>left </a:t>
            </a:r>
            <a:r>
              <a:rPr lang="ko-KR" altLang="en-US" sz="1600" dirty="0"/>
              <a:t>값을 </a:t>
            </a:r>
            <a:r>
              <a:rPr lang="en-US" altLang="ko-KR" sz="1600" dirty="0"/>
              <a:t>transform</a:t>
            </a:r>
            <a:r>
              <a:rPr lang="ko-KR" altLang="en-US" sz="1600" dirty="0"/>
              <a:t>과 함께 조절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1FBE13-D50F-469D-9866-664656556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4713651"/>
            <a:ext cx="493975" cy="4939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5C03FC-E15C-4530-B6E4-83B885F8A136}"/>
              </a:ext>
            </a:extLst>
          </p:cNvPr>
          <p:cNvSpPr txBox="1"/>
          <p:nvPr/>
        </p:nvSpPr>
        <p:spPr>
          <a:xfrm>
            <a:off x="2636149" y="4795426"/>
            <a:ext cx="709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사진 옆으로 입력되는 텍스트를 사진 아래로 나오도록 하는 방법을 고민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0DC4672-3AD3-438F-B84A-15E3F3814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5438731"/>
            <a:ext cx="548205" cy="548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5426E8-666A-4A8D-B252-703AAD444BAF}"/>
              </a:ext>
            </a:extLst>
          </p:cNvPr>
          <p:cNvSpPr txBox="1"/>
          <p:nvPr/>
        </p:nvSpPr>
        <p:spPr>
          <a:xfrm>
            <a:off x="2663264" y="5543557"/>
            <a:ext cx="7293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글 앞에 </a:t>
            </a:r>
            <a:r>
              <a:rPr lang="en-US" altLang="ko-KR" sz="1600" dirty="0" err="1"/>
              <a:t>br</a:t>
            </a:r>
            <a:r>
              <a:rPr lang="ko-KR" altLang="en-US" sz="1600" dirty="0"/>
              <a:t>태그를 넣고</a:t>
            </a:r>
            <a:r>
              <a:rPr lang="en-US" altLang="ko-KR" sz="1600" dirty="0"/>
              <a:t> </a:t>
            </a:r>
            <a:r>
              <a:rPr lang="ko-KR" altLang="en-US" sz="1600" dirty="0"/>
              <a:t>첫 줄을 강조하기 위해 </a:t>
            </a:r>
            <a:r>
              <a:rPr lang="en-US" altLang="ko-KR" sz="1600" dirty="0"/>
              <a:t>b</a:t>
            </a:r>
            <a:r>
              <a:rPr lang="ko-KR" altLang="en-US" sz="1600" dirty="0"/>
              <a:t>태그 사용</a:t>
            </a:r>
          </a:p>
        </p:txBody>
      </p:sp>
    </p:spTree>
    <p:extLst>
      <p:ext uri="{BB962C8B-B14F-4D97-AF65-F5344CB8AC3E}">
        <p14:creationId xmlns:p14="http://schemas.microsoft.com/office/powerpoint/2010/main" val="7562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8592A5C-9904-4781-868B-AD28F606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9" y="5238463"/>
            <a:ext cx="4872119" cy="1443590"/>
          </a:xfrm>
          <a:prstGeom prst="rect">
            <a:avLst/>
          </a:prstGeom>
        </p:spPr>
      </p:pic>
      <p:pic>
        <p:nvPicPr>
          <p:cNvPr id="26" name="그림 2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1140428A-103F-4EAD-92A1-14A6B93CC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25" y="2939285"/>
            <a:ext cx="5424514" cy="18081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38DF-AC4C-4F40-AE91-7B0DB6A1B3AC}"/>
              </a:ext>
            </a:extLst>
          </p:cNvPr>
          <p:cNvSpPr/>
          <p:nvPr/>
        </p:nvSpPr>
        <p:spPr>
          <a:xfrm>
            <a:off x="3481137" y="753978"/>
            <a:ext cx="5430252" cy="601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DF5C-4C7B-448F-AB8F-A7DC5F6BE0ED}"/>
              </a:ext>
            </a:extLst>
          </p:cNvPr>
          <p:cNvSpPr txBox="1"/>
          <p:nvPr/>
        </p:nvSpPr>
        <p:spPr>
          <a:xfrm>
            <a:off x="3896082" y="152447"/>
            <a:ext cx="4347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프로젝트 진행 시</a:t>
            </a:r>
            <a:endParaRPr lang="en-US" altLang="ko-KR" b="1" dirty="0"/>
          </a:p>
          <a:p>
            <a:pPr algn="ctr"/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(section 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</a:rPr>
              <a:t>파트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6836F-0E6B-4D83-91F5-38245DFCD9A9}"/>
              </a:ext>
            </a:extLst>
          </p:cNvPr>
          <p:cNvSpPr/>
          <p:nvPr/>
        </p:nvSpPr>
        <p:spPr>
          <a:xfrm>
            <a:off x="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C45A3D-15D9-490C-A929-FCE167B110F8}"/>
              </a:ext>
            </a:extLst>
          </p:cNvPr>
          <p:cNvSpPr/>
          <p:nvPr/>
        </p:nvSpPr>
        <p:spPr>
          <a:xfrm>
            <a:off x="1087755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22D20-81FB-4225-8ECF-C1B0F1B19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10" y="1186553"/>
            <a:ext cx="7916779" cy="13497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31A5FE2-52CF-4A07-AC39-F923BBB9A332}"/>
              </a:ext>
            </a:extLst>
          </p:cNvPr>
          <p:cNvSpPr txBox="1"/>
          <p:nvPr/>
        </p:nvSpPr>
        <p:spPr>
          <a:xfrm>
            <a:off x="6087331" y="3689481"/>
            <a:ext cx="4640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파일 위로 텍스트 및 버튼이 올라가 있는 모습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E8ACE-B665-4016-B007-E46D903380FB}"/>
              </a:ext>
            </a:extLst>
          </p:cNvPr>
          <p:cNvSpPr txBox="1"/>
          <p:nvPr/>
        </p:nvSpPr>
        <p:spPr>
          <a:xfrm>
            <a:off x="3602948" y="2532142"/>
            <a:ext cx="493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grid</a:t>
            </a:r>
            <a:r>
              <a:rPr lang="ko-KR" altLang="en-US" sz="1400" dirty="0"/>
              <a:t>를 사용하여 근처 여행지를 깔끔하게 정리해</a:t>
            </a:r>
            <a:r>
              <a:rPr lang="ko-KR" altLang="en-US" sz="800" dirty="0"/>
              <a:t> </a:t>
            </a:r>
            <a:r>
              <a:rPr lang="ko-KR" altLang="en-US" sz="1400" dirty="0"/>
              <a:t>놓은 모습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79554F-3B8A-42F7-8680-1B598C8A828B}"/>
              </a:ext>
            </a:extLst>
          </p:cNvPr>
          <p:cNvSpPr txBox="1"/>
          <p:nvPr/>
        </p:nvSpPr>
        <p:spPr>
          <a:xfrm>
            <a:off x="6087331" y="5625315"/>
            <a:ext cx="4640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사진 밑 글과 첫 줄이 강조가 되어있는 모습</a:t>
            </a:r>
          </a:p>
        </p:txBody>
      </p:sp>
    </p:spTree>
    <p:extLst>
      <p:ext uri="{BB962C8B-B14F-4D97-AF65-F5344CB8AC3E}">
        <p14:creationId xmlns:p14="http://schemas.microsoft.com/office/powerpoint/2010/main" val="330438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38DF-AC4C-4F40-AE91-7B0DB6A1B3AC}"/>
              </a:ext>
            </a:extLst>
          </p:cNvPr>
          <p:cNvSpPr/>
          <p:nvPr/>
        </p:nvSpPr>
        <p:spPr>
          <a:xfrm>
            <a:off x="3481137" y="753978"/>
            <a:ext cx="5430252" cy="601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DF5C-4C7B-448F-AB8F-A7DC5F6BE0ED}"/>
              </a:ext>
            </a:extLst>
          </p:cNvPr>
          <p:cNvSpPr txBox="1"/>
          <p:nvPr/>
        </p:nvSpPr>
        <p:spPr>
          <a:xfrm>
            <a:off x="3896082" y="152447"/>
            <a:ext cx="4347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프로젝트 진행 시</a:t>
            </a:r>
            <a:endParaRPr lang="en-US" altLang="ko-KR" b="1" dirty="0"/>
          </a:p>
          <a:p>
            <a:pPr algn="ctr"/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(footer 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</a:rPr>
              <a:t>파트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6836F-0E6B-4D83-91F5-38245DFCD9A9}"/>
              </a:ext>
            </a:extLst>
          </p:cNvPr>
          <p:cNvSpPr/>
          <p:nvPr/>
        </p:nvSpPr>
        <p:spPr>
          <a:xfrm>
            <a:off x="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C45A3D-15D9-490C-A929-FCE167B110F8}"/>
              </a:ext>
            </a:extLst>
          </p:cNvPr>
          <p:cNvSpPr/>
          <p:nvPr/>
        </p:nvSpPr>
        <p:spPr>
          <a:xfrm>
            <a:off x="1087755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CF33BE-2206-46BC-8D94-95C125997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1454203"/>
            <a:ext cx="493975" cy="493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924EB9-840A-45C7-9AA0-2F3DF5AB3FD0}"/>
              </a:ext>
            </a:extLst>
          </p:cNvPr>
          <p:cNvSpPr txBox="1"/>
          <p:nvPr/>
        </p:nvSpPr>
        <p:spPr>
          <a:xfrm>
            <a:off x="2636149" y="1535978"/>
            <a:ext cx="718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footer</a:t>
            </a:r>
            <a:r>
              <a:rPr lang="ko-KR" altLang="en-US" sz="1600" dirty="0"/>
              <a:t> 위치의 시작지점 부터 색상이 들어간 라인 표시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5F54C1-8502-48D8-8246-5B1790F2B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2179283"/>
            <a:ext cx="548205" cy="548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BEDA8A-178D-4E2A-8A41-6710C3456DF0}"/>
              </a:ext>
            </a:extLst>
          </p:cNvPr>
          <p:cNvSpPr txBox="1"/>
          <p:nvPr/>
        </p:nvSpPr>
        <p:spPr>
          <a:xfrm>
            <a:off x="2663264" y="2284109"/>
            <a:ext cx="4756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border-top</a:t>
            </a:r>
            <a:r>
              <a:rPr lang="ko-KR" altLang="en-US" sz="1600" dirty="0"/>
              <a:t>을 </a:t>
            </a:r>
            <a:r>
              <a:rPr lang="en-US" altLang="ko-KR" sz="1600" dirty="0"/>
              <a:t>1px solid</a:t>
            </a:r>
            <a:r>
              <a:rPr lang="ko-KR" altLang="en-US" sz="1600" dirty="0"/>
              <a:t>로 하여 라인을 표시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E94BBD-30A5-43CF-8DCF-35F2F4FE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3137065"/>
            <a:ext cx="493975" cy="4939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02AAEB-F853-43CB-B298-BC7E8C4F83CE}"/>
              </a:ext>
            </a:extLst>
          </p:cNvPr>
          <p:cNvSpPr txBox="1"/>
          <p:nvPr/>
        </p:nvSpPr>
        <p:spPr>
          <a:xfrm>
            <a:off x="2636149" y="3218840"/>
            <a:ext cx="709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아래로만 쭉 이어지는 </a:t>
            </a:r>
            <a:r>
              <a:rPr lang="en-US" altLang="ko-KR" sz="1600" dirty="0"/>
              <a:t>ul, li </a:t>
            </a:r>
            <a:r>
              <a:rPr lang="ko-KR" altLang="en-US" sz="1600" dirty="0"/>
              <a:t>태그를 옆으로 정렬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93BDA6-22C8-492E-AA9C-F860FF58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3862145"/>
            <a:ext cx="548205" cy="5482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989F22-17E5-4524-9F99-8572CAF0684B}"/>
              </a:ext>
            </a:extLst>
          </p:cNvPr>
          <p:cNvSpPr txBox="1"/>
          <p:nvPr/>
        </p:nvSpPr>
        <p:spPr>
          <a:xfrm>
            <a:off x="2663265" y="3966971"/>
            <a:ext cx="6540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ul</a:t>
            </a:r>
            <a:r>
              <a:rPr lang="ko-KR" altLang="en-US" sz="1600" dirty="0"/>
              <a:t>에 </a:t>
            </a:r>
            <a:r>
              <a:rPr lang="en-US" altLang="ko-KR" sz="1600" dirty="0"/>
              <a:t>width</a:t>
            </a:r>
            <a:r>
              <a:rPr lang="ko-KR" altLang="en-US" sz="1600" dirty="0"/>
              <a:t>를 적절하게 부여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1FBE13-D50F-469D-9866-664656556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4713651"/>
            <a:ext cx="493975" cy="4939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5C03FC-E15C-4530-B6E4-83B885F8A136}"/>
              </a:ext>
            </a:extLst>
          </p:cNvPr>
          <p:cNvSpPr txBox="1"/>
          <p:nvPr/>
        </p:nvSpPr>
        <p:spPr>
          <a:xfrm>
            <a:off x="2636149" y="4795426"/>
            <a:ext cx="709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footer </a:t>
            </a:r>
            <a:r>
              <a:rPr lang="ko-KR" altLang="en-US" sz="1600" dirty="0"/>
              <a:t>하단에 저작권 표시 위로 끝부분이 잘려진 라인을 표시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0DC4672-3AD3-438F-B84A-15E3F3814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6" y="5438731"/>
            <a:ext cx="548205" cy="548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5426E8-666A-4A8D-B252-703AAD444BAF}"/>
              </a:ext>
            </a:extLst>
          </p:cNvPr>
          <p:cNvSpPr txBox="1"/>
          <p:nvPr/>
        </p:nvSpPr>
        <p:spPr>
          <a:xfrm>
            <a:off x="2663264" y="5543557"/>
            <a:ext cx="7293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양옆으로 </a:t>
            </a:r>
            <a:r>
              <a:rPr lang="en-US" altLang="ko-KR" sz="1600" dirty="0"/>
              <a:t>margin</a:t>
            </a:r>
            <a:r>
              <a:rPr lang="ko-KR" altLang="en-US" sz="1600" dirty="0"/>
              <a:t>을 주어 하단의 간격을 좁힘</a:t>
            </a:r>
          </a:p>
        </p:txBody>
      </p:sp>
    </p:spTree>
    <p:extLst>
      <p:ext uri="{BB962C8B-B14F-4D97-AF65-F5344CB8AC3E}">
        <p14:creationId xmlns:p14="http://schemas.microsoft.com/office/powerpoint/2010/main" val="79469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38DF-AC4C-4F40-AE91-7B0DB6A1B3AC}"/>
              </a:ext>
            </a:extLst>
          </p:cNvPr>
          <p:cNvSpPr/>
          <p:nvPr/>
        </p:nvSpPr>
        <p:spPr>
          <a:xfrm>
            <a:off x="3481137" y="753978"/>
            <a:ext cx="5430252" cy="601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DF5C-4C7B-448F-AB8F-A7DC5F6BE0ED}"/>
              </a:ext>
            </a:extLst>
          </p:cNvPr>
          <p:cNvSpPr txBox="1"/>
          <p:nvPr/>
        </p:nvSpPr>
        <p:spPr>
          <a:xfrm>
            <a:off x="3896082" y="152447"/>
            <a:ext cx="4347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프로젝트 진행 시</a:t>
            </a:r>
            <a:endParaRPr lang="en-US" altLang="ko-KR" b="1" dirty="0"/>
          </a:p>
          <a:p>
            <a:pPr algn="ctr"/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(footer 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</a:rPr>
              <a:t>파트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6836F-0E6B-4D83-91F5-38245DFCD9A9}"/>
              </a:ext>
            </a:extLst>
          </p:cNvPr>
          <p:cNvSpPr/>
          <p:nvPr/>
        </p:nvSpPr>
        <p:spPr>
          <a:xfrm>
            <a:off x="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C45A3D-15D9-490C-A929-FCE167B110F8}"/>
              </a:ext>
            </a:extLst>
          </p:cNvPr>
          <p:cNvSpPr/>
          <p:nvPr/>
        </p:nvSpPr>
        <p:spPr>
          <a:xfrm>
            <a:off x="10877550" y="0"/>
            <a:ext cx="131445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23C8A0-BC71-4BB8-B80C-045B855424C9}"/>
              </a:ext>
            </a:extLst>
          </p:cNvPr>
          <p:cNvSpPr txBox="1"/>
          <p:nvPr/>
        </p:nvSpPr>
        <p:spPr>
          <a:xfrm>
            <a:off x="2289437" y="4608094"/>
            <a:ext cx="729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footer</a:t>
            </a:r>
            <a:r>
              <a:rPr lang="ko-KR" altLang="en-US" sz="1400" dirty="0"/>
              <a:t>의 시작지점 및 아래의 라인과 메뉴의 가로와 세로 정렬이 깔끔하게 되어있는 모습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F79E10-0F49-45E6-A939-AB152691E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88" y="2041359"/>
            <a:ext cx="9317998" cy="229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02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818867952BCA45BE72C7398C4FD8D1" ma:contentTypeVersion="7" ma:contentTypeDescription="Create a new document." ma:contentTypeScope="" ma:versionID="c2633fee3d3bb43bcc8570fff47c4b62">
  <xsd:schema xmlns:xsd="http://www.w3.org/2001/XMLSchema" xmlns:xs="http://www.w3.org/2001/XMLSchema" xmlns:p="http://schemas.microsoft.com/office/2006/metadata/properties" xmlns:ns3="eadaeb51-28da-40b0-99c7-1548783970ca" targetNamespace="http://schemas.microsoft.com/office/2006/metadata/properties" ma:root="true" ma:fieldsID="f96b34073ee10647b0a218a61ddd4904" ns3:_="">
    <xsd:import namespace="eadaeb51-28da-40b0-99c7-1548783970c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aeb51-28da-40b0-99c7-1548783970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DCAF49-6C2B-4BDD-BE35-3AB832FA2E1F}">
  <ds:schemaRefs>
    <ds:schemaRef ds:uri="http://schemas.microsoft.com/office/infopath/2007/PartnerControls"/>
    <ds:schemaRef ds:uri="eadaeb51-28da-40b0-99c7-1548783970ca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6120287-6A1F-4DB2-9FDB-C767CAA54B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daeb51-28da-40b0-99c7-1548783970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ACDFAB-E3E2-4009-84D8-AF21542E0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455</Words>
  <Application>Microsoft Office PowerPoint</Application>
  <PresentationFormat>와이드스크린</PresentationFormat>
  <Paragraphs>60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O365</dc:creator>
  <cp:lastModifiedBy>O365</cp:lastModifiedBy>
  <cp:revision>3</cp:revision>
  <dcterms:created xsi:type="dcterms:W3CDTF">2021-02-25T04:53:40Z</dcterms:created>
  <dcterms:modified xsi:type="dcterms:W3CDTF">2021-02-25T12:46:20Z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0x010100F4818867952BCA45BE72C7398C4FD8D1</vt:lpwstr>
  </property>
</Properties>
</file>